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74" r:id="rId6"/>
    <p:sldId id="275" r:id="rId7"/>
    <p:sldId id="276" r:id="rId8"/>
    <p:sldId id="277" r:id="rId9"/>
    <p:sldId id="278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8"/>
  </p:normalViewPr>
  <p:slideViewPr>
    <p:cSldViewPr snapToGrid="0" snapToObjects="1">
      <p:cViewPr>
        <p:scale>
          <a:sx n="63" d="100"/>
          <a:sy n="63" d="100"/>
        </p:scale>
        <p:origin x="10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280160"/>
            <a:ext cx="8361229" cy="371856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chemeClr val="bg2">
                    <a:lumMod val="75000"/>
                  </a:schemeClr>
                </a:solidFill>
                <a:latin typeface="Bahnschrift Condensed" panose="020B0502040204020203" pitchFamily="34" charset="0"/>
              </a:rPr>
              <a:t>ITIL.(Information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Bahnschrift Condensed" panose="020B0502040204020203" pitchFamily="34" charset="0"/>
              </a:rPr>
              <a:t>Technology Infrastructure </a:t>
            </a:r>
            <a:r>
              <a:rPr lang="en-IN" b="1" dirty="0" smtClean="0">
                <a:solidFill>
                  <a:schemeClr val="bg2">
                    <a:lumMod val="75000"/>
                  </a:schemeClr>
                </a:solidFill>
                <a:latin typeface="Bahnschrift Condensed" panose="020B0502040204020203" pitchFamily="34" charset="0"/>
              </a:rPr>
              <a:t>Library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  <a:latin typeface="Bahnschrift Condensed" panose="020B0502040204020203" pitchFamily="34" charset="0"/>
              </a:rPr>
              <a:t>)</a:t>
            </a:r>
            <a:endParaRPr lang="en-US" dirty="0">
              <a:solidFill>
                <a:schemeClr val="bg2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966787"/>
            <a:ext cx="97917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885825"/>
            <a:ext cx="102298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7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1077277"/>
            <a:ext cx="102108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9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42" y="1046797"/>
            <a:ext cx="101250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0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5" y="923925"/>
            <a:ext cx="102679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2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52" y="919162"/>
            <a:ext cx="102393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8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609600"/>
            <a:ext cx="10616565" cy="5653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609600"/>
            <a:ext cx="116014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071562"/>
            <a:ext cx="100965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67" y="971550"/>
            <a:ext cx="10182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2" y="1203960"/>
            <a:ext cx="9744075" cy="40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1112520"/>
            <a:ext cx="108661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82" y="647700"/>
            <a:ext cx="1013745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12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1" y="782955"/>
            <a:ext cx="11049000" cy="4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1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1023937"/>
            <a:ext cx="1047178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833437"/>
            <a:ext cx="1042416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9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27" y="1366837"/>
            <a:ext cx="10387013" cy="43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057275"/>
            <a:ext cx="1026033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455420"/>
            <a:ext cx="9915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" y="1178242"/>
            <a:ext cx="100012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7496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8</Words>
  <Application>Microsoft Office PowerPoint</Application>
  <PresentationFormat>Widescreen</PresentationFormat>
  <Paragraphs>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Bahnschrift Condensed</vt:lpstr>
      <vt:lpstr>Calibri</vt:lpstr>
      <vt:lpstr>Franklin Gothic Book</vt:lpstr>
      <vt:lpstr>Crop</vt:lpstr>
      <vt:lpstr>ITIL.(Information Technology Infrastructure Library)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2021-11-20T05:12:17Z</dcterms:created>
  <dcterms:modified xsi:type="dcterms:W3CDTF">2021-11-20T05:43:10Z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